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tif" ContentType="image/t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076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2DCFA-5212-4144-B65C-F1B278C7B2FE}" type="datetimeFigureOut">
              <a:rPr lang="it-IT" smtClean="0"/>
              <a:t>27/01/2022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3FB6-1DFC-422D-9F77-4C033113E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1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3FB6-1DFC-422D-9F77-4C033113E49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9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8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1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F4C3-ED3C-4BC8-882A-25E7E3B3801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FD08-DF34-45E1-B1E3-AA3A441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ti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r="25991"/>
          <a:stretch/>
        </p:blipFill>
        <p:spPr>
          <a:xfrm rot="16200000">
            <a:off x="8973203" y="374102"/>
            <a:ext cx="1944000" cy="416570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9721"/>
          <a:stretch/>
        </p:blipFill>
        <p:spPr>
          <a:xfrm>
            <a:off x="0" y="1479844"/>
            <a:ext cx="6400303" cy="4924699"/>
          </a:xfrm>
          <a:prstGeom prst="rect">
            <a:avLst/>
          </a:prstGeom>
          <a:ln>
            <a:noFill/>
          </a:ln>
        </p:spPr>
      </p:pic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2" r="67089" b="33460"/>
          <a:stretch/>
        </p:blipFill>
        <p:spPr>
          <a:xfrm rot="5400000">
            <a:off x="5750374" y="1986515"/>
            <a:ext cx="2568283" cy="1288244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-1428" y="1"/>
            <a:ext cx="1219342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Scanning </a:t>
            </a:r>
            <a:r>
              <a:rPr lang="it-IT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it-IT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</a:t>
            </a:r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it-IT" sz="3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</a:t>
            </a:r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it-IT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  <a:endParaRPr lang="it-I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" r="206" b="23575"/>
          <a:stretch/>
        </p:blipFill>
        <p:spPr>
          <a:xfrm>
            <a:off x="8622228" y="3729666"/>
            <a:ext cx="3389700" cy="2644995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7029119" y="4167873"/>
            <a:ext cx="1317106" cy="2631623"/>
            <a:chOff x="7029119" y="4167873"/>
            <a:chExt cx="1317106" cy="2631623"/>
          </a:xfrm>
        </p:grpSpPr>
        <p:pic>
          <p:nvPicPr>
            <p:cNvPr id="18" name="Immagine 1" descr="Immagine 1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29119" y="4167873"/>
              <a:ext cx="1317106" cy="263162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Ovale 2"/>
            <p:cNvSpPr/>
            <p:nvPr/>
          </p:nvSpPr>
          <p:spPr>
            <a:xfrm>
              <a:off x="7788998" y="4412904"/>
              <a:ext cx="73351" cy="73351"/>
            </a:xfrm>
            <a:prstGeom prst="ellipse">
              <a:avLst/>
            </a:prstGeom>
            <a:gradFill>
              <a:gsLst>
                <a:gs pos="0">
                  <a:srgbClr val="FF2600"/>
                </a:gs>
                <a:gs pos="100000">
                  <a:srgbClr val="FF7E79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" name="Ovale 3"/>
            <p:cNvSpPr/>
            <p:nvPr/>
          </p:nvSpPr>
          <p:spPr>
            <a:xfrm>
              <a:off x="7661128" y="4196751"/>
              <a:ext cx="73351" cy="73351"/>
            </a:xfrm>
            <a:prstGeom prst="ellipse">
              <a:avLst/>
            </a:prstGeom>
            <a:gradFill>
              <a:gsLst>
                <a:gs pos="0">
                  <a:srgbClr val="FF2600"/>
                </a:gs>
                <a:gs pos="100000">
                  <a:srgbClr val="FF7E79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Ovale 4"/>
            <p:cNvSpPr/>
            <p:nvPr/>
          </p:nvSpPr>
          <p:spPr>
            <a:xfrm>
              <a:off x="7600946" y="4610256"/>
              <a:ext cx="73351" cy="73351"/>
            </a:xfrm>
            <a:prstGeom prst="ellipse">
              <a:avLst/>
            </a:prstGeom>
            <a:gradFill>
              <a:gsLst>
                <a:gs pos="0">
                  <a:srgbClr val="FF2600"/>
                </a:gs>
                <a:gs pos="100000">
                  <a:srgbClr val="FF7E79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3" name="Ovale 5"/>
            <p:cNvSpPr/>
            <p:nvPr/>
          </p:nvSpPr>
          <p:spPr>
            <a:xfrm>
              <a:off x="7503910" y="4857806"/>
              <a:ext cx="73351" cy="7335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80D0FF"/>
                </a:gs>
              </a:gsLst>
              <a:lin ang="8541936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8" name="Ovale 6"/>
            <p:cNvSpPr/>
            <p:nvPr/>
          </p:nvSpPr>
          <p:spPr>
            <a:xfrm>
              <a:off x="7587778" y="4749650"/>
              <a:ext cx="110026" cy="11002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B0EB9A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" name="Ovale 7"/>
            <p:cNvSpPr/>
            <p:nvPr/>
          </p:nvSpPr>
          <p:spPr>
            <a:xfrm>
              <a:off x="7672739" y="4497898"/>
              <a:ext cx="110026" cy="11002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B0EB9A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" name="Ovale 8"/>
            <p:cNvSpPr/>
            <p:nvPr/>
          </p:nvSpPr>
          <p:spPr>
            <a:xfrm>
              <a:off x="7752323" y="4233426"/>
              <a:ext cx="110026" cy="11002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B0EB9A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" name="Ovale 63"/>
            <p:cNvSpPr/>
            <p:nvPr/>
          </p:nvSpPr>
          <p:spPr>
            <a:xfrm>
              <a:off x="7423123" y="6377838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37" name="Ovale 64"/>
            <p:cNvSpPr/>
            <p:nvPr/>
          </p:nvSpPr>
          <p:spPr>
            <a:xfrm>
              <a:off x="7338551" y="6480450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8" name="Ovale 63"/>
            <p:cNvSpPr/>
            <p:nvPr/>
          </p:nvSpPr>
          <p:spPr>
            <a:xfrm>
              <a:off x="7504281" y="6147955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39" name="Ovale 64"/>
            <p:cNvSpPr/>
            <p:nvPr/>
          </p:nvSpPr>
          <p:spPr>
            <a:xfrm>
              <a:off x="7428334" y="6250566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" name="Ovale 63"/>
            <p:cNvSpPr/>
            <p:nvPr/>
          </p:nvSpPr>
          <p:spPr>
            <a:xfrm flipH="1">
              <a:off x="7412395" y="5917886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1" name="Ovale 64"/>
            <p:cNvSpPr/>
            <p:nvPr/>
          </p:nvSpPr>
          <p:spPr>
            <a:xfrm flipH="1">
              <a:off x="7524151" y="6020497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" name="Ovale 63"/>
            <p:cNvSpPr/>
            <p:nvPr/>
          </p:nvSpPr>
          <p:spPr>
            <a:xfrm flipH="1">
              <a:off x="7312675" y="5686223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3" name="Ovale 64"/>
            <p:cNvSpPr/>
            <p:nvPr/>
          </p:nvSpPr>
          <p:spPr>
            <a:xfrm flipH="1">
              <a:off x="7424430" y="5788835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" name="Ovale 63"/>
            <p:cNvSpPr/>
            <p:nvPr/>
          </p:nvSpPr>
          <p:spPr>
            <a:xfrm>
              <a:off x="7392150" y="5435761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5" name="Ovale 64"/>
            <p:cNvSpPr/>
            <p:nvPr/>
          </p:nvSpPr>
          <p:spPr>
            <a:xfrm>
              <a:off x="7316204" y="5538373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6" name="Ovale 63"/>
            <p:cNvSpPr/>
            <p:nvPr/>
          </p:nvSpPr>
          <p:spPr>
            <a:xfrm>
              <a:off x="7473966" y="5209894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7" name="Ovale 64"/>
            <p:cNvSpPr/>
            <p:nvPr/>
          </p:nvSpPr>
          <p:spPr>
            <a:xfrm>
              <a:off x="7398019" y="5312506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8" name="Ovale 63"/>
            <p:cNvSpPr/>
            <p:nvPr/>
          </p:nvSpPr>
          <p:spPr>
            <a:xfrm>
              <a:off x="7556574" y="4980011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49" name="Ovale 64"/>
            <p:cNvSpPr/>
            <p:nvPr/>
          </p:nvSpPr>
          <p:spPr>
            <a:xfrm>
              <a:off x="7480628" y="5082622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5" name="Ovale 2"/>
            <p:cNvSpPr/>
            <p:nvPr/>
          </p:nvSpPr>
          <p:spPr>
            <a:xfrm>
              <a:off x="7558986" y="4407154"/>
              <a:ext cx="73351" cy="73351"/>
            </a:xfrm>
            <a:prstGeom prst="ellipse">
              <a:avLst/>
            </a:prstGeom>
            <a:gradFill>
              <a:gsLst>
                <a:gs pos="0">
                  <a:srgbClr val="FF2600"/>
                </a:gs>
                <a:gs pos="100000">
                  <a:srgbClr val="FF7E79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" name="Ovale 3"/>
            <p:cNvSpPr/>
            <p:nvPr/>
          </p:nvSpPr>
          <p:spPr>
            <a:xfrm>
              <a:off x="7431117" y="4191001"/>
              <a:ext cx="73351" cy="73351"/>
            </a:xfrm>
            <a:prstGeom prst="ellipse">
              <a:avLst/>
            </a:prstGeom>
            <a:gradFill>
              <a:gsLst>
                <a:gs pos="0">
                  <a:srgbClr val="FF2600"/>
                </a:gs>
                <a:gs pos="100000">
                  <a:srgbClr val="FF7E79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" name="Ovale 4"/>
            <p:cNvSpPr/>
            <p:nvPr/>
          </p:nvSpPr>
          <p:spPr>
            <a:xfrm>
              <a:off x="7370934" y="4604506"/>
              <a:ext cx="73351" cy="73351"/>
            </a:xfrm>
            <a:prstGeom prst="ellipse">
              <a:avLst/>
            </a:prstGeom>
            <a:gradFill>
              <a:gsLst>
                <a:gs pos="0">
                  <a:srgbClr val="FF2600"/>
                </a:gs>
                <a:gs pos="100000">
                  <a:srgbClr val="FF7E79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8" name="Ovale 5"/>
            <p:cNvSpPr/>
            <p:nvPr/>
          </p:nvSpPr>
          <p:spPr>
            <a:xfrm>
              <a:off x="7273898" y="4860681"/>
              <a:ext cx="73351" cy="7335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80D0FF"/>
                </a:gs>
              </a:gsLst>
              <a:lin ang="8541936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9" name="Ovale 6"/>
            <p:cNvSpPr/>
            <p:nvPr/>
          </p:nvSpPr>
          <p:spPr>
            <a:xfrm>
              <a:off x="7357766" y="4746775"/>
              <a:ext cx="110026" cy="11002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B0EB9A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0" name="Ovale 7"/>
            <p:cNvSpPr/>
            <p:nvPr/>
          </p:nvSpPr>
          <p:spPr>
            <a:xfrm>
              <a:off x="7442727" y="4492148"/>
              <a:ext cx="110026" cy="11002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B0EB9A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1" name="Ovale 8"/>
            <p:cNvSpPr/>
            <p:nvPr/>
          </p:nvSpPr>
          <p:spPr>
            <a:xfrm>
              <a:off x="7522311" y="4227676"/>
              <a:ext cx="110026" cy="11002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B0EB9A"/>
                </a:gs>
              </a:gsLst>
              <a:lin ang="9797755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2" name="Ovale 63"/>
            <p:cNvSpPr/>
            <p:nvPr/>
          </p:nvSpPr>
          <p:spPr>
            <a:xfrm>
              <a:off x="7185139" y="6369209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63" name="Ovale 64"/>
            <p:cNvSpPr/>
            <p:nvPr/>
          </p:nvSpPr>
          <p:spPr>
            <a:xfrm>
              <a:off x="7108539" y="6491950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4" name="Ovale 63"/>
            <p:cNvSpPr/>
            <p:nvPr/>
          </p:nvSpPr>
          <p:spPr>
            <a:xfrm>
              <a:off x="7274269" y="6159455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65" name="Ovale 64"/>
            <p:cNvSpPr/>
            <p:nvPr/>
          </p:nvSpPr>
          <p:spPr>
            <a:xfrm>
              <a:off x="7198322" y="6262067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6" name="Ovale 63"/>
            <p:cNvSpPr/>
            <p:nvPr/>
          </p:nvSpPr>
          <p:spPr>
            <a:xfrm flipH="1">
              <a:off x="7182383" y="5929387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67" name="Ovale 64"/>
            <p:cNvSpPr/>
            <p:nvPr/>
          </p:nvSpPr>
          <p:spPr>
            <a:xfrm flipH="1">
              <a:off x="7294139" y="6031998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68" name="Ovale 63"/>
            <p:cNvSpPr/>
            <p:nvPr/>
          </p:nvSpPr>
          <p:spPr>
            <a:xfrm flipH="1">
              <a:off x="7082663" y="5697724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69" name="Ovale 64"/>
            <p:cNvSpPr/>
            <p:nvPr/>
          </p:nvSpPr>
          <p:spPr>
            <a:xfrm flipH="1">
              <a:off x="7194419" y="5800335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0" name="Ovale 63"/>
            <p:cNvSpPr/>
            <p:nvPr/>
          </p:nvSpPr>
          <p:spPr>
            <a:xfrm>
              <a:off x="7162138" y="5447262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1" name="Ovale 64"/>
            <p:cNvSpPr/>
            <p:nvPr/>
          </p:nvSpPr>
          <p:spPr>
            <a:xfrm>
              <a:off x="7086192" y="5549873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2" name="Ovale 63"/>
            <p:cNvSpPr/>
            <p:nvPr/>
          </p:nvSpPr>
          <p:spPr>
            <a:xfrm>
              <a:off x="7243954" y="5221395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3" name="Ovale 64"/>
            <p:cNvSpPr/>
            <p:nvPr/>
          </p:nvSpPr>
          <p:spPr>
            <a:xfrm>
              <a:off x="7168008" y="5324007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4" name="Ovale 63"/>
            <p:cNvSpPr/>
            <p:nvPr/>
          </p:nvSpPr>
          <p:spPr>
            <a:xfrm>
              <a:off x="7326562" y="4991511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75" name="Ovale 64"/>
            <p:cNvSpPr/>
            <p:nvPr/>
          </p:nvSpPr>
          <p:spPr>
            <a:xfrm>
              <a:off x="7250616" y="5094123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6" name="Linea"/>
            <p:cNvSpPr/>
            <p:nvPr/>
          </p:nvSpPr>
          <p:spPr>
            <a:xfrm flipV="1">
              <a:off x="7131337" y="5046856"/>
              <a:ext cx="251325" cy="706775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87" name="Linea"/>
            <p:cNvSpPr/>
            <p:nvPr/>
          </p:nvSpPr>
          <p:spPr>
            <a:xfrm flipH="1" flipV="1">
              <a:off x="7130290" y="5752979"/>
              <a:ext cx="196488" cy="455752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88" name="Ovale 63"/>
            <p:cNvSpPr/>
            <p:nvPr/>
          </p:nvSpPr>
          <p:spPr>
            <a:xfrm>
              <a:off x="7090773" y="6591062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89" name="Ovale 64"/>
            <p:cNvSpPr/>
            <p:nvPr/>
          </p:nvSpPr>
          <p:spPr>
            <a:xfrm>
              <a:off x="7034299" y="6713803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0" name="Ovale 63"/>
            <p:cNvSpPr/>
            <p:nvPr/>
          </p:nvSpPr>
          <p:spPr>
            <a:xfrm>
              <a:off x="7332286" y="6591806"/>
              <a:ext cx="107430" cy="110026"/>
            </a:xfrm>
            <a:prstGeom prst="ellipse">
              <a:avLst/>
            </a:prstGeom>
            <a:gradFill>
              <a:gsLst>
                <a:gs pos="0">
                  <a:srgbClr val="FEBB21"/>
                </a:gs>
                <a:gs pos="100000">
                  <a:schemeClr val="accent4">
                    <a:hueOff val="-406766"/>
                    <a:lumOff val="36738"/>
                  </a:schemeClr>
                </a:gs>
              </a:gsLst>
              <a:lin ang="10882244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91" name="Ovale 64"/>
            <p:cNvSpPr/>
            <p:nvPr/>
          </p:nvSpPr>
          <p:spPr>
            <a:xfrm>
              <a:off x="7264311" y="6714547"/>
              <a:ext cx="71620" cy="73351"/>
            </a:xfrm>
            <a:prstGeom prst="ellipse">
              <a:avLst/>
            </a:prstGeom>
            <a:gradFill>
              <a:gsLst>
                <a:gs pos="0">
                  <a:srgbClr val="1B2FFE"/>
                </a:gs>
                <a:gs pos="100000">
                  <a:srgbClr val="413785"/>
                </a:gs>
              </a:gsLst>
              <a:lin ang="10040563"/>
            </a:gradFill>
            <a:ln w="12700"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92" name="Linea"/>
            <p:cNvSpPr/>
            <p:nvPr/>
          </p:nvSpPr>
          <p:spPr>
            <a:xfrm flipV="1">
              <a:off x="7136306" y="6209204"/>
              <a:ext cx="187846" cy="4413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45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Neue Medium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Gianfranco</dc:creator>
  <cp:lastModifiedBy>Gianfranco Sfuncia</cp:lastModifiedBy>
  <cp:revision>23</cp:revision>
  <dcterms:created xsi:type="dcterms:W3CDTF">2022-01-27T08:29:47Z</dcterms:created>
  <dcterms:modified xsi:type="dcterms:W3CDTF">2022-01-27T17:59:48Z</dcterms:modified>
</cp:coreProperties>
</file>